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2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C8A2-2C95-461E-BEA9-230098B769DB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E215-C90C-4778-B729-02772FBFC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141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C8A2-2C95-461E-BEA9-230098B769DB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E215-C90C-4778-B729-02772FBFC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196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C8A2-2C95-461E-BEA9-230098B769DB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E215-C90C-4778-B729-02772FBFC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507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C8A2-2C95-461E-BEA9-230098B769DB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E215-C90C-4778-B729-02772FBFC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49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C8A2-2C95-461E-BEA9-230098B769DB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E215-C90C-4778-B729-02772FBFC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777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C8A2-2C95-461E-BEA9-230098B769DB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E215-C90C-4778-B729-02772FBFC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71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C8A2-2C95-461E-BEA9-230098B769DB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E215-C90C-4778-B729-02772FBFC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401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C8A2-2C95-461E-BEA9-230098B769DB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E215-C90C-4778-B729-02772FBFC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483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C8A2-2C95-461E-BEA9-230098B769DB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E215-C90C-4778-B729-02772FBFC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01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C8A2-2C95-461E-BEA9-230098B769DB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E215-C90C-4778-B729-02772FBFC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110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C8A2-2C95-461E-BEA9-230098B769DB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E215-C90C-4778-B729-02772FBFC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825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5C8A2-2C95-461E-BEA9-230098B769DB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7E215-C90C-4778-B729-02772FBFC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31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50" y="-812006"/>
            <a:ext cx="5905500" cy="7874001"/>
          </a:xfrm>
        </p:spPr>
      </p:pic>
    </p:spTree>
    <p:extLst>
      <p:ext uri="{BB962C8B-B14F-4D97-AF65-F5344CB8AC3E}">
        <p14:creationId xmlns:p14="http://schemas.microsoft.com/office/powerpoint/2010/main" val="1920834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807" y="0"/>
            <a:ext cx="91363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34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895" y="-43656"/>
            <a:ext cx="9202209" cy="6901656"/>
          </a:xfrm>
        </p:spPr>
      </p:pic>
    </p:spTree>
    <p:extLst>
      <p:ext uri="{BB962C8B-B14F-4D97-AF65-F5344CB8AC3E}">
        <p14:creationId xmlns:p14="http://schemas.microsoft.com/office/powerpoint/2010/main" val="659712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41" y="0"/>
            <a:ext cx="9145059" cy="6858794"/>
          </a:xfrm>
        </p:spPr>
      </p:pic>
    </p:spTree>
    <p:extLst>
      <p:ext uri="{BB962C8B-B14F-4D97-AF65-F5344CB8AC3E}">
        <p14:creationId xmlns:p14="http://schemas.microsoft.com/office/powerpoint/2010/main" val="268354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41" y="0"/>
            <a:ext cx="9126009" cy="6844506"/>
          </a:xfrm>
        </p:spPr>
      </p:pic>
    </p:spTree>
    <p:extLst>
      <p:ext uri="{BB962C8B-B14F-4D97-AF65-F5344CB8AC3E}">
        <p14:creationId xmlns:p14="http://schemas.microsoft.com/office/powerpoint/2010/main" val="13151136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dawen59@outlook.com</dc:creator>
  <cp:lastModifiedBy>dawen59@outlook.com</cp:lastModifiedBy>
  <cp:revision>1</cp:revision>
  <dcterms:created xsi:type="dcterms:W3CDTF">2021-10-04T11:30:30Z</dcterms:created>
  <dcterms:modified xsi:type="dcterms:W3CDTF">2021-10-04T11:32:08Z</dcterms:modified>
</cp:coreProperties>
</file>